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02A93-2465-F205-8332-AFFD2D5C0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D3E310-1235-A923-4D1A-8ED56DF0C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850F1-0E88-888E-37CA-6EB0454F4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0AEE74-5BC8-6FD8-9078-125E2D0CB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C8CB21-169E-0F70-5F4A-6EB019C5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50045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EB861-A7E6-D660-634C-D812CADB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7E3E86-FA14-7EF6-565D-876894EDD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77752-4BF2-AFE9-C4C6-32F3570B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462D81-6C8B-3BE5-9EE2-FF606F0C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9443A2-80B5-0F8B-A6B5-EF54B400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27698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53F14C-0368-BFA9-092D-211D9831E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589A39-0354-0B48-4E2D-20BD30305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5E0E77-DA07-C919-F3A4-132C79D5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0F0835-D497-6971-BF1E-C5C488F55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DE0F44-C506-3BBB-63E1-EBDC3DD6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24856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5B602-CC82-1837-B0EC-54A93EF4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99D940-12C1-60EA-E304-CA0CDB38F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D51336-4C17-69B8-6335-661A9D646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13A215-F510-E7DC-630A-70981950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C39C67-2D18-8DD6-DAC9-17DE9B70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2810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EBE8E-71B1-2438-86CA-0B4FF963D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63291C-113E-B16F-B312-7F61B78AF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E43E23-C0C3-3BED-067C-6D32DC1F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BABBF5-5319-3C7D-F8D4-DBFBE3F3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F93AA9-2E54-4307-678B-4AD12CDB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14716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00A32-13A5-41B0-B26C-43C0E468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2B6221-F8F1-5BBF-444B-DB95D878B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D2B613-75D5-1A42-6AA7-45CF14FFF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F85660-40CD-4CFA-4E4D-188915AD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3F62C0-0DC1-2A2F-598A-0B5F50F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E9EAA5-F68C-4D25-1053-1C2F265E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98482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7811F-9DD0-D4CA-9FDA-32CD72F8E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74F4C0-7FEC-74B0-EE10-250D8E476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9713C8-7938-7279-EC41-EC0001CA3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70924C-3F33-7717-BA5A-04F51E1E6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B1346DD-9CB6-1413-F12F-969D57A4C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8F9B2CB-18E8-0C10-C920-A5F517DB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7B3D5AA-0286-376B-D074-1652F7E4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7A282A8-1ADD-9320-261C-85E4EBCC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8170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C5BC7-CD91-C12A-E3D0-60A9E1A3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3A4EF5-85D9-3BE7-E832-CD90A7D5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A3D288-8EB8-38C7-8B90-3507E3D8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B261C3-736E-73F3-2E60-7F547B04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1578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DE2EEA-493C-70A1-CCE5-201A447B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D53E5C0-FF1A-7551-6043-C74544C3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62264C-48E1-DA26-0B87-09E68260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31273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9E589-AB67-B849-15DE-B3FEC1A7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024355-7F60-4DD6-C779-EF0A901C9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D8349B-E9EE-9F16-6F2A-1FDF720B2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32B1A9-CB1B-09F0-06FF-938D63821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102395-7833-1FF5-B5C1-8D3C2B34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9ACB3E-B5E0-81F6-8FF4-2D6CE9CC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51355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813A2-5C03-10D3-0FA9-6DA34688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AB2DDEF-4AF3-8127-8AB3-D51CED177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F298E7-8E3A-914F-ABC9-0568C3C2D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93C05C-26AE-5C75-8508-7E303EB24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CF0CE2-9F82-A8AE-90AF-40CD9747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1FF12B-60AE-EB52-94D3-71C956CC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972986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51D1417-F4DA-0C86-95B7-93F2446A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FA3FAC-D9BD-1D14-8BFE-DD0B70B91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811204-2E8F-94F1-8222-E68FCEB34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8E33A-46C8-4D61-B69F-82FED511AC37}" type="datetimeFigureOut">
              <a:rPr lang="es-DO" smtClean="0"/>
              <a:t>5/8/2023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D4E3FA-E388-7BD9-091F-ECA49F895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34AF54-788A-0FF4-15DF-A9BB66789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EB0EE-07FC-4FFF-8935-1698E467667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2462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535FA32-2F1C-6A27-C121-BE898175994F}"/>
              </a:ext>
            </a:extLst>
          </p:cNvPr>
          <p:cNvSpPr/>
          <p:nvPr/>
        </p:nvSpPr>
        <p:spPr>
          <a:xfrm>
            <a:off x="1" y="0"/>
            <a:ext cx="720436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A8BAC38-8913-C4AF-E866-2615F6DEB19C}"/>
              </a:ext>
            </a:extLst>
          </p:cNvPr>
          <p:cNvSpPr/>
          <p:nvPr/>
        </p:nvSpPr>
        <p:spPr>
          <a:xfrm>
            <a:off x="11471564" y="0"/>
            <a:ext cx="720436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5326278-A1F4-1CE3-F0C6-1625A7638839}"/>
              </a:ext>
            </a:extLst>
          </p:cNvPr>
          <p:cNvSpPr/>
          <p:nvPr/>
        </p:nvSpPr>
        <p:spPr>
          <a:xfrm rot="5400000">
            <a:off x="5735782" y="-5015346"/>
            <a:ext cx="720436" cy="107511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F428979-717E-C23E-4711-DD8A6B790723}"/>
              </a:ext>
            </a:extLst>
          </p:cNvPr>
          <p:cNvSpPr/>
          <p:nvPr/>
        </p:nvSpPr>
        <p:spPr>
          <a:xfrm rot="5400000">
            <a:off x="5735782" y="1122218"/>
            <a:ext cx="720436" cy="107511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E390BE-36FE-1CE6-7AFD-39A64C01F781}"/>
              </a:ext>
            </a:extLst>
          </p:cNvPr>
          <p:cNvSpPr/>
          <p:nvPr/>
        </p:nvSpPr>
        <p:spPr>
          <a:xfrm>
            <a:off x="720436" y="720436"/>
            <a:ext cx="10751127" cy="54171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F168CAF-D75D-8424-6B54-07BF6AB7503F}"/>
              </a:ext>
            </a:extLst>
          </p:cNvPr>
          <p:cNvSpPr/>
          <p:nvPr/>
        </p:nvSpPr>
        <p:spPr>
          <a:xfrm>
            <a:off x="2334490" y="2327564"/>
            <a:ext cx="7523018" cy="16348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sz="4000" u="sng" dirty="0">
                <a:solidFill>
                  <a:schemeClr val="tx1"/>
                </a:solidFill>
                <a:latin typeface="Georgia Pro Light" panose="02040302050405020303" pitchFamily="18" charset="0"/>
              </a:rPr>
              <a:t>Mi Proyecto de vida</a:t>
            </a:r>
          </a:p>
        </p:txBody>
      </p:sp>
    </p:spTree>
    <p:extLst>
      <p:ext uri="{BB962C8B-B14F-4D97-AF65-F5344CB8AC3E}">
        <p14:creationId xmlns:p14="http://schemas.microsoft.com/office/powerpoint/2010/main" val="428306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018612E-EE06-EA9A-BED0-58C052FCE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1800" dirty="0">
              <a:solidFill>
                <a:schemeClr val="tx1"/>
              </a:solidFill>
            </a:endParaRPr>
          </a:p>
        </p:txBody>
      </p:sp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78F92312-187D-B7A2-80C7-8253B74E12FA}"/>
              </a:ext>
            </a:extLst>
          </p:cNvPr>
          <p:cNvSpPr/>
          <p:nvPr/>
        </p:nvSpPr>
        <p:spPr>
          <a:xfrm>
            <a:off x="685800" y="562654"/>
            <a:ext cx="5735782" cy="2050473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sz="4000" dirty="0">
                <a:solidFill>
                  <a:schemeClr val="bg1"/>
                </a:solidFill>
              </a:rPr>
              <a:t>¿Quién soy?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C36C1E-C38C-86EF-AC82-48E4449817F9}"/>
              </a:ext>
            </a:extLst>
          </p:cNvPr>
          <p:cNvSpPr/>
          <p:nvPr/>
        </p:nvSpPr>
        <p:spPr>
          <a:xfrm>
            <a:off x="775855" y="3175781"/>
            <a:ext cx="5375563" cy="2050473"/>
          </a:xfrm>
          <a:custGeom>
            <a:avLst/>
            <a:gdLst>
              <a:gd name="connsiteX0" fmla="*/ 0 w 5375563"/>
              <a:gd name="connsiteY0" fmla="*/ 0 h 2050473"/>
              <a:gd name="connsiteX1" fmla="*/ 5375563 w 5375563"/>
              <a:gd name="connsiteY1" fmla="*/ 0 h 2050473"/>
              <a:gd name="connsiteX2" fmla="*/ 5375563 w 5375563"/>
              <a:gd name="connsiteY2" fmla="*/ 2050473 h 2050473"/>
              <a:gd name="connsiteX3" fmla="*/ 0 w 5375563"/>
              <a:gd name="connsiteY3" fmla="*/ 2050473 h 2050473"/>
              <a:gd name="connsiteX4" fmla="*/ 0 w 5375563"/>
              <a:gd name="connsiteY4" fmla="*/ 0 h 2050473"/>
              <a:gd name="connsiteX0" fmla="*/ 0 w 5375563"/>
              <a:gd name="connsiteY0" fmla="*/ 0 h 2050473"/>
              <a:gd name="connsiteX1" fmla="*/ 5361495 w 5375563"/>
              <a:gd name="connsiteY1" fmla="*/ 0 h 2050473"/>
              <a:gd name="connsiteX2" fmla="*/ 5375563 w 5375563"/>
              <a:gd name="connsiteY2" fmla="*/ 2050473 h 2050473"/>
              <a:gd name="connsiteX3" fmla="*/ 0 w 5375563"/>
              <a:gd name="connsiteY3" fmla="*/ 2050473 h 2050473"/>
              <a:gd name="connsiteX4" fmla="*/ 0 w 5375563"/>
              <a:gd name="connsiteY4" fmla="*/ 0 h 205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563" h="2050473">
                <a:moveTo>
                  <a:pt x="0" y="0"/>
                </a:moveTo>
                <a:lnTo>
                  <a:pt x="5361495" y="0"/>
                </a:lnTo>
                <a:cubicBezTo>
                  <a:pt x="5366184" y="683491"/>
                  <a:pt x="5370874" y="1366982"/>
                  <a:pt x="5375563" y="2050473"/>
                </a:cubicBezTo>
                <a:lnTo>
                  <a:pt x="0" y="20504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dirty="0"/>
              <a:t>Soy Jesus Alberto Beato Pimentel, tengo 18 años de edad, vivo con mis padres y mis 3 hermanos y estudio en el ITLA el tecnólogo de Energías Renovables.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76FE0AB-38F0-5116-A164-400BB728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382" y="476577"/>
            <a:ext cx="3963892" cy="53984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4591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A9417593-571E-A3F3-9CD9-A1EBA7002FC7}"/>
              </a:ext>
            </a:extLst>
          </p:cNvPr>
          <p:cNvSpPr/>
          <p:nvPr/>
        </p:nvSpPr>
        <p:spPr>
          <a:xfrm>
            <a:off x="349347" y="239152"/>
            <a:ext cx="5512191" cy="8018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dirty="0"/>
              <a:t>Fortalezas.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6F43675-2E4D-6C28-8AE2-006833111342}"/>
              </a:ext>
            </a:extLst>
          </p:cNvPr>
          <p:cNvSpPr/>
          <p:nvPr/>
        </p:nvSpPr>
        <p:spPr>
          <a:xfrm>
            <a:off x="6330462" y="239151"/>
            <a:ext cx="5512191" cy="8018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dirty="0"/>
              <a:t>Debilidades.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2FE995C-0FB7-E181-DF0B-07D9CC02B354}"/>
              </a:ext>
            </a:extLst>
          </p:cNvPr>
          <p:cNvSpPr/>
          <p:nvPr/>
        </p:nvSpPr>
        <p:spPr>
          <a:xfrm>
            <a:off x="349347" y="1181686"/>
            <a:ext cx="5512191" cy="54371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DO" dirty="0">
              <a:solidFill>
                <a:schemeClr val="bg1"/>
              </a:solidFill>
            </a:endParaRPr>
          </a:p>
          <a:p>
            <a:r>
              <a:rPr lang="es-DO" dirty="0">
                <a:solidFill>
                  <a:schemeClr val="bg1"/>
                </a:solidFill>
              </a:rPr>
              <a:t>     </a:t>
            </a:r>
          </a:p>
          <a:p>
            <a:r>
              <a:rPr lang="es-DO" dirty="0">
                <a:solidFill>
                  <a:schemeClr val="bg1"/>
                </a:solidFill>
              </a:rPr>
              <a:t>                       Responsable.</a:t>
            </a:r>
          </a:p>
          <a:p>
            <a:endParaRPr lang="es-DO" dirty="0">
              <a:solidFill>
                <a:schemeClr val="bg1"/>
              </a:solidFill>
            </a:endParaRPr>
          </a:p>
          <a:p>
            <a:endParaRPr lang="es-DO" dirty="0">
              <a:solidFill>
                <a:schemeClr val="bg1"/>
              </a:solidFill>
            </a:endParaRPr>
          </a:p>
          <a:p>
            <a:r>
              <a:rPr lang="es-DO" dirty="0">
                <a:solidFill>
                  <a:schemeClr val="bg1"/>
                </a:solidFill>
              </a:rPr>
              <a:t>                       Respetuoso.</a:t>
            </a:r>
          </a:p>
          <a:p>
            <a:endParaRPr lang="es-DO" dirty="0">
              <a:solidFill>
                <a:schemeClr val="bg1"/>
              </a:solidFill>
            </a:endParaRPr>
          </a:p>
          <a:p>
            <a:endParaRPr lang="es-DO" dirty="0">
              <a:solidFill>
                <a:schemeClr val="bg1"/>
              </a:solidFill>
            </a:endParaRPr>
          </a:p>
          <a:p>
            <a:r>
              <a:rPr lang="es-DO" dirty="0">
                <a:solidFill>
                  <a:schemeClr val="bg1"/>
                </a:solidFill>
              </a:rPr>
              <a:t>                   </a:t>
            </a:r>
          </a:p>
          <a:p>
            <a:r>
              <a:rPr lang="es-DO" dirty="0">
                <a:solidFill>
                  <a:schemeClr val="bg1"/>
                </a:solidFill>
              </a:rPr>
              <a:t>                       Empático.</a:t>
            </a:r>
          </a:p>
          <a:p>
            <a:endParaRPr lang="es-DO" dirty="0">
              <a:solidFill>
                <a:schemeClr val="bg1"/>
              </a:solidFill>
            </a:endParaRPr>
          </a:p>
          <a:p>
            <a:endParaRPr lang="es-DO" dirty="0">
              <a:solidFill>
                <a:schemeClr val="bg1"/>
              </a:solidFill>
            </a:endParaRPr>
          </a:p>
          <a:p>
            <a:r>
              <a:rPr lang="es-DO" dirty="0">
                <a:solidFill>
                  <a:schemeClr val="bg1"/>
                </a:solidFill>
              </a:rPr>
              <a:t>                     </a:t>
            </a:r>
          </a:p>
          <a:p>
            <a:r>
              <a:rPr lang="es-DO" dirty="0">
                <a:solidFill>
                  <a:schemeClr val="bg1"/>
                </a:solidFill>
              </a:rPr>
              <a:t>                       Honesto.</a:t>
            </a:r>
          </a:p>
          <a:p>
            <a:endParaRPr lang="es-DO" dirty="0">
              <a:solidFill>
                <a:schemeClr val="bg1"/>
              </a:solidFill>
            </a:endParaRPr>
          </a:p>
          <a:p>
            <a:endParaRPr lang="es-DO" dirty="0">
              <a:solidFill>
                <a:schemeClr val="bg1"/>
              </a:solidFill>
            </a:endParaRPr>
          </a:p>
          <a:p>
            <a:r>
              <a:rPr lang="es-DO" dirty="0">
                <a:solidFill>
                  <a:schemeClr val="bg1"/>
                </a:solidFill>
              </a:rPr>
              <a:t>                      Puntual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BF496DF-A4AD-EC2A-682B-AAA74A7C0F40}"/>
              </a:ext>
            </a:extLst>
          </p:cNvPr>
          <p:cNvSpPr/>
          <p:nvPr/>
        </p:nvSpPr>
        <p:spPr>
          <a:xfrm>
            <a:off x="6330461" y="1181686"/>
            <a:ext cx="5512191" cy="54371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DO" dirty="0"/>
          </a:p>
          <a:p>
            <a:endParaRPr lang="es-DO" dirty="0"/>
          </a:p>
          <a:p>
            <a:r>
              <a:rPr lang="es-DO" dirty="0"/>
              <a:t>                       Impaciencia.</a:t>
            </a:r>
          </a:p>
          <a:p>
            <a:endParaRPr lang="es-DO" dirty="0"/>
          </a:p>
          <a:p>
            <a:endParaRPr lang="es-DO" dirty="0"/>
          </a:p>
          <a:p>
            <a:r>
              <a:rPr lang="es-DO" dirty="0"/>
              <a:t>                       Desconfianza.</a:t>
            </a:r>
          </a:p>
          <a:p>
            <a:endParaRPr lang="es-DO" dirty="0"/>
          </a:p>
        </p:txBody>
      </p:sp>
      <p:sp>
        <p:nvSpPr>
          <p:cNvPr id="19" name="Diagrama de flujo: conector 18">
            <a:extLst>
              <a:ext uri="{FF2B5EF4-FFF2-40B4-BE49-F238E27FC236}">
                <a16:creationId xmlns:a16="http://schemas.microsoft.com/office/drawing/2014/main" id="{202A8510-6F98-E8AB-0AE0-6030B1239802}"/>
              </a:ext>
            </a:extLst>
          </p:cNvPr>
          <p:cNvSpPr/>
          <p:nvPr/>
        </p:nvSpPr>
        <p:spPr>
          <a:xfrm>
            <a:off x="3542711" y="1220374"/>
            <a:ext cx="1153551" cy="998806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20" name="Diagrama de flujo: conector 19">
            <a:extLst>
              <a:ext uri="{FF2B5EF4-FFF2-40B4-BE49-F238E27FC236}">
                <a16:creationId xmlns:a16="http://schemas.microsoft.com/office/drawing/2014/main" id="{439058D6-C90F-9C6C-9B7C-5F4D28E69225}"/>
              </a:ext>
            </a:extLst>
          </p:cNvPr>
          <p:cNvSpPr/>
          <p:nvPr/>
        </p:nvSpPr>
        <p:spPr>
          <a:xfrm>
            <a:off x="3530985" y="2247317"/>
            <a:ext cx="1153551" cy="998806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21" name="Diagrama de flujo: conector 20">
            <a:extLst>
              <a:ext uri="{FF2B5EF4-FFF2-40B4-BE49-F238E27FC236}">
                <a16:creationId xmlns:a16="http://schemas.microsoft.com/office/drawing/2014/main" id="{F95CBFEB-E430-FD96-A8B8-3FDE9FA91F14}"/>
              </a:ext>
            </a:extLst>
          </p:cNvPr>
          <p:cNvSpPr/>
          <p:nvPr/>
        </p:nvSpPr>
        <p:spPr>
          <a:xfrm>
            <a:off x="3530983" y="5391440"/>
            <a:ext cx="1153551" cy="998806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22" name="Diagrama de flujo: conector 21">
            <a:extLst>
              <a:ext uri="{FF2B5EF4-FFF2-40B4-BE49-F238E27FC236}">
                <a16:creationId xmlns:a16="http://schemas.microsoft.com/office/drawing/2014/main" id="{9342737D-04A5-DFDD-AA3B-F5110F1C87ED}"/>
              </a:ext>
            </a:extLst>
          </p:cNvPr>
          <p:cNvSpPr/>
          <p:nvPr/>
        </p:nvSpPr>
        <p:spPr>
          <a:xfrm>
            <a:off x="3542711" y="4332850"/>
            <a:ext cx="1153551" cy="998806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23" name="Diagrama de flujo: conector 22">
            <a:extLst>
              <a:ext uri="{FF2B5EF4-FFF2-40B4-BE49-F238E27FC236}">
                <a16:creationId xmlns:a16="http://schemas.microsoft.com/office/drawing/2014/main" id="{89D142EA-7426-5BE6-C1DC-E579D6724FD3}"/>
              </a:ext>
            </a:extLst>
          </p:cNvPr>
          <p:cNvSpPr/>
          <p:nvPr/>
        </p:nvSpPr>
        <p:spPr>
          <a:xfrm>
            <a:off x="3542711" y="3284811"/>
            <a:ext cx="1153551" cy="998806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24" name="Diagrama de flujo: conector 23">
            <a:extLst>
              <a:ext uri="{FF2B5EF4-FFF2-40B4-BE49-F238E27FC236}">
                <a16:creationId xmlns:a16="http://schemas.microsoft.com/office/drawing/2014/main" id="{ED7816B6-3B3D-797D-3D68-2A78ADAAB6DC}"/>
              </a:ext>
            </a:extLst>
          </p:cNvPr>
          <p:cNvSpPr/>
          <p:nvPr/>
        </p:nvSpPr>
        <p:spPr>
          <a:xfrm>
            <a:off x="9716084" y="1255545"/>
            <a:ext cx="1153551" cy="998806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25" name="Diagrama de flujo: conector 24">
            <a:extLst>
              <a:ext uri="{FF2B5EF4-FFF2-40B4-BE49-F238E27FC236}">
                <a16:creationId xmlns:a16="http://schemas.microsoft.com/office/drawing/2014/main" id="{25337864-02DA-A18D-8742-48C4E826F51D}"/>
              </a:ext>
            </a:extLst>
          </p:cNvPr>
          <p:cNvSpPr/>
          <p:nvPr/>
        </p:nvSpPr>
        <p:spPr>
          <a:xfrm>
            <a:off x="9716084" y="2314146"/>
            <a:ext cx="1153551" cy="998806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41061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7854EE9-680E-6E65-826C-9125C93D39B8}"/>
              </a:ext>
            </a:extLst>
          </p:cNvPr>
          <p:cNvSpPr txBox="1"/>
          <p:nvPr/>
        </p:nvSpPr>
        <p:spPr>
          <a:xfrm>
            <a:off x="309489" y="576775"/>
            <a:ext cx="1143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3200" u="sng" dirty="0"/>
              <a:t>Visión</a:t>
            </a:r>
            <a:r>
              <a:rPr lang="es-DO" dirty="0"/>
              <a:t>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3B95A0C-3B99-0DA4-7C67-66FEC4342603}"/>
              </a:ext>
            </a:extLst>
          </p:cNvPr>
          <p:cNvSpPr/>
          <p:nvPr/>
        </p:nvSpPr>
        <p:spPr>
          <a:xfrm>
            <a:off x="1491176" y="1161550"/>
            <a:ext cx="4712677" cy="497293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A2C1EEF-57EC-E299-872A-219916A03616}"/>
              </a:ext>
            </a:extLst>
          </p:cNvPr>
          <p:cNvSpPr/>
          <p:nvPr/>
        </p:nvSpPr>
        <p:spPr>
          <a:xfrm>
            <a:off x="6356253" y="1161550"/>
            <a:ext cx="4712677" cy="497293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3977846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F9437-BBDF-97B5-BD7F-BCCD334A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DO" sz="4000" u="sng" dirty="0"/>
              <a:t>Misión.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3D392A3-B8BA-210D-829D-054B42CAD616}"/>
              </a:ext>
            </a:extLst>
          </p:cNvPr>
          <p:cNvSpPr/>
          <p:nvPr/>
        </p:nvSpPr>
        <p:spPr>
          <a:xfrm>
            <a:off x="1491176" y="1161550"/>
            <a:ext cx="4712677" cy="497293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1C12FC9-1D6F-A1E3-30CC-4E61D58C19D0}"/>
              </a:ext>
            </a:extLst>
          </p:cNvPr>
          <p:cNvSpPr/>
          <p:nvPr/>
        </p:nvSpPr>
        <p:spPr>
          <a:xfrm>
            <a:off x="6422488" y="1161550"/>
            <a:ext cx="4712677" cy="497293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320739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85B460C-0466-26FD-3843-0F2B3EEBF9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BF68966-5509-7462-CF9B-11A109E3E680}"/>
              </a:ext>
            </a:extLst>
          </p:cNvPr>
          <p:cNvSpPr/>
          <p:nvPr/>
        </p:nvSpPr>
        <p:spPr>
          <a:xfrm>
            <a:off x="692728" y="1925778"/>
            <a:ext cx="2572470" cy="4502727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10" t="31" r="210" b="31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F6A49E8-AA4C-515C-6454-651475919C0B}"/>
              </a:ext>
            </a:extLst>
          </p:cNvPr>
          <p:cNvSpPr/>
          <p:nvPr/>
        </p:nvSpPr>
        <p:spPr>
          <a:xfrm>
            <a:off x="3403744" y="1925778"/>
            <a:ext cx="2563090" cy="450272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0B05DB0-9A6E-1C12-5EEA-824638E167DD}"/>
              </a:ext>
            </a:extLst>
          </p:cNvPr>
          <p:cNvSpPr/>
          <p:nvPr/>
        </p:nvSpPr>
        <p:spPr>
          <a:xfrm>
            <a:off x="6105380" y="1925777"/>
            <a:ext cx="2563090" cy="450272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AE81FD5-A533-B232-2EF7-16011637DF89}"/>
              </a:ext>
            </a:extLst>
          </p:cNvPr>
          <p:cNvSpPr/>
          <p:nvPr/>
        </p:nvSpPr>
        <p:spPr>
          <a:xfrm>
            <a:off x="8807016" y="1925779"/>
            <a:ext cx="2563090" cy="4464000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DC5AAB-BDFC-908B-8EF1-AFC532665E07}"/>
              </a:ext>
            </a:extLst>
          </p:cNvPr>
          <p:cNvSpPr txBox="1"/>
          <p:nvPr/>
        </p:nvSpPr>
        <p:spPr>
          <a:xfrm>
            <a:off x="526473" y="726842"/>
            <a:ext cx="10843633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DO" sz="4400" u="sng" dirty="0"/>
              <a:t>Metas.</a:t>
            </a:r>
          </a:p>
        </p:txBody>
      </p:sp>
    </p:spTree>
    <p:extLst>
      <p:ext uri="{BB962C8B-B14F-4D97-AF65-F5344CB8AC3E}">
        <p14:creationId xmlns:p14="http://schemas.microsoft.com/office/powerpoint/2010/main" val="41881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DEB9CD8-5012-7C1D-9E1C-F71CD1794236}"/>
              </a:ext>
            </a:extLst>
          </p:cNvPr>
          <p:cNvSpPr txBox="1"/>
          <p:nvPr/>
        </p:nvSpPr>
        <p:spPr>
          <a:xfrm>
            <a:off x="168812" y="309489"/>
            <a:ext cx="1176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800" dirty="0"/>
              <a:t>FODA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0A32BCD-01DA-CFAC-B93B-480DEC8D455D}"/>
              </a:ext>
            </a:extLst>
          </p:cNvPr>
          <p:cNvCxnSpPr>
            <a:cxnSpLocks/>
          </p:cNvCxnSpPr>
          <p:nvPr/>
        </p:nvCxnSpPr>
        <p:spPr>
          <a:xfrm>
            <a:off x="858129" y="3742006"/>
            <a:ext cx="10796953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2CA36D9-FBAD-DB2C-C7D9-2B9F18E0010A}"/>
              </a:ext>
            </a:extLst>
          </p:cNvPr>
          <p:cNvCxnSpPr>
            <a:cxnSpLocks/>
          </p:cNvCxnSpPr>
          <p:nvPr/>
        </p:nvCxnSpPr>
        <p:spPr>
          <a:xfrm>
            <a:off x="858129" y="3742006"/>
            <a:ext cx="0" cy="45016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F363711-6E6B-DCA8-AE34-BA938EEE4F9F}"/>
              </a:ext>
            </a:extLst>
          </p:cNvPr>
          <p:cNvCxnSpPr>
            <a:cxnSpLocks/>
          </p:cNvCxnSpPr>
          <p:nvPr/>
        </p:nvCxnSpPr>
        <p:spPr>
          <a:xfrm>
            <a:off x="4569653" y="3263704"/>
            <a:ext cx="0" cy="45016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1C8F9C3-F6B4-E1C5-FEFA-508F91AEB0E7}"/>
              </a:ext>
            </a:extLst>
          </p:cNvPr>
          <p:cNvCxnSpPr>
            <a:cxnSpLocks/>
          </p:cNvCxnSpPr>
          <p:nvPr/>
        </p:nvCxnSpPr>
        <p:spPr>
          <a:xfrm>
            <a:off x="11655082" y="3291840"/>
            <a:ext cx="0" cy="45016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7647AA9-CD16-B2C9-9A77-8015EC927B49}"/>
              </a:ext>
            </a:extLst>
          </p:cNvPr>
          <p:cNvCxnSpPr>
            <a:cxnSpLocks/>
          </p:cNvCxnSpPr>
          <p:nvPr/>
        </p:nvCxnSpPr>
        <p:spPr>
          <a:xfrm>
            <a:off x="8297592" y="3742006"/>
            <a:ext cx="0" cy="45016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2E8FA8B-C4D2-BB4E-37A5-A75CE9A5B4F0}"/>
              </a:ext>
            </a:extLst>
          </p:cNvPr>
          <p:cNvSpPr txBox="1"/>
          <p:nvPr/>
        </p:nvSpPr>
        <p:spPr>
          <a:xfrm>
            <a:off x="3587262" y="1927271"/>
            <a:ext cx="2180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dirty="0"/>
              <a:t>  </a:t>
            </a:r>
            <a:r>
              <a:rPr lang="es-DO" b="1" dirty="0"/>
              <a:t>Oportunidad.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DO" dirty="0"/>
              <a:t>Tener una familia que me apoya.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DO" dirty="0"/>
              <a:t>Poder estudiar</a:t>
            </a:r>
            <a:r>
              <a:rPr lang="es-DO" b="1" dirty="0"/>
              <a:t>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3F7F616-DF20-A094-7908-FEC5F42B3992}"/>
              </a:ext>
            </a:extLst>
          </p:cNvPr>
          <p:cNvSpPr txBox="1"/>
          <p:nvPr/>
        </p:nvSpPr>
        <p:spPr>
          <a:xfrm>
            <a:off x="101990" y="4192172"/>
            <a:ext cx="2180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dirty="0"/>
              <a:t>  </a:t>
            </a:r>
            <a:r>
              <a:rPr lang="es-DO" b="1" dirty="0"/>
              <a:t> Fortaleza</a:t>
            </a:r>
            <a:r>
              <a:rPr lang="es-D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DO" dirty="0"/>
              <a:t>Responsable.                    Respetuoso.                 Empático                    Honesto.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DO" dirty="0"/>
              <a:t>Puntual</a:t>
            </a:r>
          </a:p>
          <a:p>
            <a:pPr algn="ctr"/>
            <a:endParaRPr lang="es-DO" dirty="0"/>
          </a:p>
          <a:p>
            <a:endParaRPr lang="es-D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84BCE95-0042-6F09-F99F-153FAF82965A}"/>
              </a:ext>
            </a:extLst>
          </p:cNvPr>
          <p:cNvSpPr txBox="1"/>
          <p:nvPr/>
        </p:nvSpPr>
        <p:spPr>
          <a:xfrm>
            <a:off x="7207346" y="4234386"/>
            <a:ext cx="2180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b="1" dirty="0"/>
              <a:t>Debilidad.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DO" dirty="0"/>
              <a:t>Impaciente.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DO" dirty="0"/>
              <a:t>Desconfianza.</a:t>
            </a:r>
          </a:p>
          <a:p>
            <a:endParaRPr lang="es-DO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B8DDE-CC06-3C5E-B5A9-65864BC9F560}"/>
              </a:ext>
            </a:extLst>
          </p:cNvPr>
          <p:cNvSpPr txBox="1"/>
          <p:nvPr/>
        </p:nvSpPr>
        <p:spPr>
          <a:xfrm>
            <a:off x="10011508" y="1983549"/>
            <a:ext cx="2180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dirty="0"/>
              <a:t> </a:t>
            </a:r>
            <a:r>
              <a:rPr lang="es-DO" b="1" dirty="0"/>
              <a:t>Amanezas.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DO" dirty="0"/>
              <a:t>Desenfocarme de mi futuro.</a:t>
            </a:r>
          </a:p>
          <a:p>
            <a:pPr algn="ctr"/>
            <a:endParaRPr lang="es-DO" b="1" dirty="0"/>
          </a:p>
        </p:txBody>
      </p:sp>
    </p:spTree>
    <p:extLst>
      <p:ext uri="{BB962C8B-B14F-4D97-AF65-F5344CB8AC3E}">
        <p14:creationId xmlns:p14="http://schemas.microsoft.com/office/powerpoint/2010/main" val="20229922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111</Words>
  <Application>Microsoft Office PowerPoint</Application>
  <PresentationFormat>Panorámica</PresentationFormat>
  <Paragraphs>43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Georgia Pro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Misión.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Jesus Alberto Beato Pimentel</dc:creator>
  <cp:lastModifiedBy>Jesus Alberto Beato Pimentel</cp:lastModifiedBy>
  <cp:revision>2</cp:revision>
  <dcterms:created xsi:type="dcterms:W3CDTF">2023-08-05T19:13:49Z</dcterms:created>
  <dcterms:modified xsi:type="dcterms:W3CDTF">2023-08-06T02:30:25Z</dcterms:modified>
</cp:coreProperties>
</file>